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CA94E8-F6DB-44DF-A09F-B53B06096BF9}" type="datetimeFigureOut">
              <a:rPr lang="cs-CZ" smtClean="0"/>
              <a:pPr/>
              <a:t>31.7.2015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27D4D8-F49F-47DB-BAC1-EF38F90EFE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zamyslenia.estranky.sk/img/mid/17/modlitba--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971600" y="836712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 pitchFamily="34" charset="0"/>
              </a:rPr>
              <a:t>JÁ A BŮH…</a:t>
            </a:r>
            <a:endParaRPr lang="cs-CZ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7667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Pravdu o Boží Lásce k člověku nalezneš také v Božím slově.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544522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Bibli ti Bůh říká krásná slova, ujišťuje tě o své lásce, o tom, že tě zná už z lůna tvé matky…</a:t>
            </a:r>
            <a:endParaRPr lang="cs-CZ" dirty="0"/>
          </a:p>
        </p:txBody>
      </p:sp>
      <p:pic>
        <p:nvPicPr>
          <p:cNvPr id="3074" name="Picture 2" descr="http://www.integratedcatholiclife.org/wp-content/uploads/prolife2unb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3370312" cy="33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skinbook.cz/files/goods_user/schewoo/srdce2/cerna/srdce_ornament_thumb2_big.jpg"/>
          <p:cNvPicPr>
            <a:picLocks noChangeAspect="1" noChangeArrowheads="1"/>
          </p:cNvPicPr>
          <p:nvPr/>
        </p:nvPicPr>
        <p:blipFill>
          <a:blip r:embed="rId3" cstate="print"/>
          <a:srcRect l="9450" r="63775"/>
          <a:stretch>
            <a:fillRect/>
          </a:stretch>
        </p:blipFill>
        <p:spPr bwMode="auto">
          <a:xfrm>
            <a:off x="7524328" y="260648"/>
            <a:ext cx="144016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1920" y="5013176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" pitchFamily="18" charset="0"/>
              </a:rPr>
              <a:t>Je proto dobré začít číst, nejlepší bude, když začneš Novým zákonem nebo můžeš číst i žalmy, které někdy vyjadřují to, co prožíváš. Přečti si jen kousek, popros Ducha Svatého, aby ti pomohl Boží Slovo přijmout do duše.</a:t>
            </a:r>
            <a:endParaRPr lang="cs-CZ" dirty="0">
              <a:latin typeface="Century" pitchFamily="18" charset="0"/>
            </a:endParaRPr>
          </a:p>
        </p:txBody>
      </p:sp>
      <p:pic>
        <p:nvPicPr>
          <p:cNvPr id="2049" name="Picture 1" descr="H:\SYMBOLY\oheň, světlo, stín\bible_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0800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40152" y="620688"/>
            <a:ext cx="2736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" pitchFamily="18" charset="0"/>
              </a:rPr>
              <a:t>Nejkrásnější pravda je, že jsi Božím dítětem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a že Bůh chce abys žil/a v plnosti.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Pomaličku začni dělat to, co jsme si tu teď řekli, a pak postoupíme dál, až i ty postoupíš. Zapamatuj si, že nevadí, že jdeš pomalu, že možná i pláčeš, jdeš těžce, důležité je, že jdeš.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A jsou určitě i lidé, kteří se za tebe modlí. Možná je ani neznáš.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Tak vzhůru! Vyjdi na cestu, na které tě čeká život!</a:t>
            </a:r>
            <a:endParaRPr lang="cs-CZ" dirty="0">
              <a:latin typeface="Century" pitchFamily="18" charset="0"/>
            </a:endParaRPr>
          </a:p>
        </p:txBody>
      </p:sp>
      <p:pic>
        <p:nvPicPr>
          <p:cNvPr id="4" name="Obrázek 3" descr="H:\a foto nej\vysoc_ 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219649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33265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,, Někdy se mi zdá jakoby Bůh byl daleko, jakoby mě neslyšel…“</a:t>
            </a:r>
            <a:endParaRPr lang="cs-CZ" dirty="0"/>
          </a:p>
        </p:txBody>
      </p:sp>
      <p:pic>
        <p:nvPicPr>
          <p:cNvPr id="4" name="Obrázek 3" descr="H:\a foto nej\listopad09 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6469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:\a foto nej\P81006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„ Vnímám prázdnotu. Mívám strach z různých věcí v životě, mám pocit, že mi něco chybí! Co mi k tomu řekneš ty, Bože??? Proč je má víra tak slabá…“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16016" y="573325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„ Často mám pocit, že mi chybí někdo, kdo mě má bezpodmínečně rád. Jsem ve tmě a přece toužím po světle…“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476672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" pitchFamily="18" charset="0"/>
              </a:rPr>
              <a:t>Drahý mladý človíčku,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Toto jsou myšlenky, které tě třeba napadají,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Ale možná jsou i jiné, které zde nejsou napsány.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Každopádně, být mladý není snadné, ale může to být pro tebe období plné šancí.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Překážky v tvém životě budou pořád. Je ale otázka, jestli dovolíš Bohu, aby ti pomohl přes ně přeskočit.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Možná teď řešíš problém </a:t>
            </a:r>
            <a:r>
              <a:rPr lang="cs-CZ" dirty="0" err="1" smtClean="0">
                <a:latin typeface="Century" pitchFamily="18" charset="0"/>
              </a:rPr>
              <a:t>sebepřijetí</a:t>
            </a:r>
            <a:r>
              <a:rPr lang="cs-CZ" dirty="0" smtClean="0">
                <a:latin typeface="Century" pitchFamily="18" charset="0"/>
              </a:rPr>
              <a:t>, nemáš se rád/a </a:t>
            </a:r>
            <a:r>
              <a:rPr lang="cs-CZ" dirty="0" err="1" smtClean="0">
                <a:latin typeface="Century" pitchFamily="18" charset="0"/>
              </a:rPr>
              <a:t>a</a:t>
            </a:r>
            <a:r>
              <a:rPr lang="cs-CZ" dirty="0" smtClean="0">
                <a:latin typeface="Century" pitchFamily="18" charset="0"/>
              </a:rPr>
              <a:t> dokonce cítíš, že ani druzí tě nemají rádi, že tě využívají, že jsou proti tobě, nesnaží se tě pochopit…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Říkáš si: ,,Co teď?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Existuje nějaké východisko?“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Ano! Modlitba!!!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Možná si teď řekneš: ,,To už jsem zkoušel/zkoušela tolikrát, a nic z toho!“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Ano, modlitba může hýbat skálou, proto je tak těžké naučit se dobře modlit. Myslím, že pro začátek bychom se měli podívat na modlitbu zblízka.</a:t>
            </a:r>
            <a:endParaRPr lang="cs-CZ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1920" y="1988840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" pitchFamily="18" charset="0"/>
              </a:rPr>
              <a:t>Modlitba může být osobní nebo společná. Jsou i jiné druhy modliteb, ale všechno popořádku. Pro začátek je dobré modlit se tím způsobem, že si prostě najdeš nějaké klidné místo a začneš k Bohu mluvit vlastními slovy tak, jak to zrovna cítíš. Možná budeš mít ze začátku pocit, že mluvíš do prázdna.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Nevadí, pokračuj dál.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Každý začátek je těžký!</a:t>
            </a:r>
            <a:endParaRPr lang="cs-CZ" dirty="0">
              <a:latin typeface="Century" pitchFamily="18" charset="0"/>
            </a:endParaRPr>
          </a:p>
        </p:txBody>
      </p:sp>
      <p:pic>
        <p:nvPicPr>
          <p:cNvPr id="3" name="Obrázek 2" descr="H:\a foto nej\duben 2007 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12866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99992" y="836712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" pitchFamily="18" charset="0"/>
              </a:rPr>
              <a:t>Svěř Pánu své starosti, ale pokud najdeš jednu jedinou věc, z které máš radost, chval a děkuj Bohu. Chválit Boha je nesmírně důležité. 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Když začneš chválit, Duch Svatý tě začne naplňovat. Ano, na Ducha svatého nesmíš zapomenout. Vždy, když se začneš modlit, volej ho a vzývej ho, aby přišel a naplnil tě. Vždyť Ježíš řekl:   ,, Sešlu vám Těšitele, Ducha Pravdy…“</a:t>
            </a:r>
            <a:endParaRPr lang="cs-CZ" dirty="0">
              <a:latin typeface="Century" pitchFamily="18" charset="0"/>
            </a:endParaRPr>
          </a:p>
        </p:txBody>
      </p:sp>
      <p:pic>
        <p:nvPicPr>
          <p:cNvPr id="4" name="Obrázek 3" descr="H:\a foto nej\P1010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16835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572000" y="530120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" pitchFamily="18" charset="0"/>
              </a:rPr>
              <a:t>Malý pramínek začne vyvěrat. Ze začátku to třeba nebudeš cítit, ale jdi stále vpřed…</a:t>
            </a:r>
            <a:endParaRPr lang="cs-CZ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414908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" pitchFamily="18" charset="0"/>
              </a:rPr>
              <a:t>Při chvále se s tvou duší začíná něco dít. Duch Svatý přichází a pozvedá ji. Neboj se, můžeš si dovolit chválit Boha.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Když chválíme lidi, je to úplně něco jiného, než když chválíme Boha. Bůh nás totiž stvořil ke chvále, ale ne proto, aby nás využíval. Chvála Boha je svým způsobem i tajemství. Takže v klidu pomalu začni s chválou.</a:t>
            </a:r>
            <a:endParaRPr lang="cs-CZ" dirty="0">
              <a:latin typeface="Century" pitchFamily="18" charset="0"/>
            </a:endParaRPr>
          </a:p>
        </p:txBody>
      </p:sp>
      <p:pic>
        <p:nvPicPr>
          <p:cNvPr id="4" name="Obrázek 3" descr="H:\a foto nej\P82409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82453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:\a foto nej\P82408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619672" y="620688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" pitchFamily="18" charset="0"/>
              </a:rPr>
              <a:t>Chval ho za to, že tě miluje!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A </a:t>
            </a:r>
            <a:r>
              <a:rPr lang="cs-CZ" dirty="0" err="1" smtClean="0">
                <a:latin typeface="Century" pitchFamily="18" charset="0"/>
              </a:rPr>
              <a:t>jéje</a:t>
            </a:r>
            <a:r>
              <a:rPr lang="cs-CZ" dirty="0">
                <a:latin typeface="Century" pitchFamily="18" charset="0"/>
              </a:rPr>
              <a:t>!</a:t>
            </a:r>
            <a:r>
              <a:rPr lang="cs-CZ" dirty="0" smtClean="0">
                <a:latin typeface="Century" pitchFamily="18" charset="0"/>
              </a:rPr>
              <a:t> Teď ti možná vyvstane myšlenka: ,, To není pravda. Bůh, že mě miluje!?!“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Tak, a jsme u jádra problému, který ti může překážet v opravdově hodnotné modlitbě. Bůh tě však opravdu miluje, stvořil tě z lásky. První pocity nelásky a nepřijetí jsi nezažil/a u Boha, ale u lidí. Možná teď namítneš: ,, Tak proč dopouští to či ono, že se mi to děje. Proč mě hned nebrání?“</a:t>
            </a:r>
          </a:p>
          <a:p>
            <a:pPr algn="just"/>
            <a:r>
              <a:rPr lang="cs-CZ" dirty="0" smtClean="0">
                <a:latin typeface="Century" pitchFamily="18" charset="0"/>
              </a:rPr>
              <a:t>Na tuto otázku je odpověď, že Bůh někdy na tebe dopouští něco zlého a těžkého, abys jednou z toho vytěžil mnohem víc. Nechce se ti to přijmout? Tak mu řekni o tom, jak moc tě všechno štve. I žalmisté naříkali před Hospodinem. Bůh tě nepošle pryč. Před ním se můžeš vykřičet ze své bolesti. Hlavně to však v  sobě nepotlačuj. Takže první krok je, začít prosit Boha, aby ti dal zakusit, že tě miluje, nekonečně a </a:t>
            </a:r>
            <a:r>
              <a:rPr lang="cs-CZ" dirty="0" err="1" smtClean="0">
                <a:latin typeface="Century" pitchFamily="18" charset="0"/>
              </a:rPr>
              <a:t>jediněčně</a:t>
            </a:r>
            <a:r>
              <a:rPr lang="cs-CZ" dirty="0" smtClean="0">
                <a:latin typeface="Century" pitchFamily="18" charset="0"/>
              </a:rPr>
              <a:t>!</a:t>
            </a:r>
            <a:endParaRPr lang="cs-CZ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4048" y="227687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entury Gothic" pitchFamily="34" charset="0"/>
              </a:rPr>
              <a:t>Velkou pomocnicí na tvé cestě modlitby, na tvé cestě k vnitřní svobodě je Panna Maria, kterou nám Ježíš dal jako matku. Ona je tvou matkou a záleží jí na tobě. Pros ji, aby ti pomáhala na tvé cestě k Bohu.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3" name="Obrázek 2" descr="H:\a foto nej\P101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16424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880</Words>
  <Application>Microsoft Office PowerPoint</Application>
  <PresentationFormat>Předvádění na obrazovce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Arkýř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školské sestry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</dc:creator>
  <cp:lastModifiedBy>User</cp:lastModifiedBy>
  <cp:revision>61</cp:revision>
  <dcterms:created xsi:type="dcterms:W3CDTF">2014-09-04T23:04:28Z</dcterms:created>
  <dcterms:modified xsi:type="dcterms:W3CDTF">2015-07-31T12:33:34Z</dcterms:modified>
</cp:coreProperties>
</file>