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9" r:id="rId3"/>
    <p:sldId id="260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62E03-75F8-4AE1-9D44-638BCE927777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F10FA-FABE-4526-AD17-22CA3826FB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F10FA-FABE-4526-AD17-22CA3826FB12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54E0D-EBC2-42BE-BA17-CF8124557F1C}" type="datetimeFigureOut">
              <a:rPr lang="cs-CZ" smtClean="0"/>
              <a:pPr/>
              <a:t>28.12.2014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809B-1EBC-4D08-8243-E72F117359A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76672"/>
            <a:ext cx="8460432" cy="830997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Naše zakladatelka očima dětí</a:t>
            </a:r>
            <a:endParaRPr lang="cs-CZ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Slunce 4"/>
          <p:cNvSpPr/>
          <p:nvPr/>
        </p:nvSpPr>
        <p:spPr>
          <a:xfrm>
            <a:off x="323528" y="6021288"/>
            <a:ext cx="864096" cy="57606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Slunce 5"/>
          <p:cNvSpPr/>
          <p:nvPr/>
        </p:nvSpPr>
        <p:spPr>
          <a:xfrm>
            <a:off x="1691680" y="5013176"/>
            <a:ext cx="864096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Slunce 6"/>
          <p:cNvSpPr/>
          <p:nvPr/>
        </p:nvSpPr>
        <p:spPr>
          <a:xfrm>
            <a:off x="539552" y="4005064"/>
            <a:ext cx="864096" cy="57606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Slunce 7"/>
          <p:cNvSpPr/>
          <p:nvPr/>
        </p:nvSpPr>
        <p:spPr>
          <a:xfrm>
            <a:off x="1259632" y="2708920"/>
            <a:ext cx="864096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Slunce 8"/>
          <p:cNvSpPr/>
          <p:nvPr/>
        </p:nvSpPr>
        <p:spPr>
          <a:xfrm>
            <a:off x="323528" y="1700808"/>
            <a:ext cx="864096" cy="57606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Slunce 9"/>
          <p:cNvSpPr/>
          <p:nvPr/>
        </p:nvSpPr>
        <p:spPr>
          <a:xfrm>
            <a:off x="7956376" y="1556792"/>
            <a:ext cx="864096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Slunce 10"/>
          <p:cNvSpPr/>
          <p:nvPr/>
        </p:nvSpPr>
        <p:spPr>
          <a:xfrm>
            <a:off x="6948264" y="2492896"/>
            <a:ext cx="864096" cy="57606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6588224" y="4653136"/>
            <a:ext cx="864096" cy="57606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Slunce 12"/>
          <p:cNvSpPr/>
          <p:nvPr/>
        </p:nvSpPr>
        <p:spPr>
          <a:xfrm>
            <a:off x="8100392" y="3573016"/>
            <a:ext cx="864096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Slunce 13"/>
          <p:cNvSpPr/>
          <p:nvPr/>
        </p:nvSpPr>
        <p:spPr>
          <a:xfrm>
            <a:off x="7956376" y="5877272"/>
            <a:ext cx="864096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M. Terez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788138"/>
            <a:ext cx="2736304" cy="4156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láček 4"/>
          <p:cNvSpPr/>
          <p:nvPr/>
        </p:nvSpPr>
        <p:spPr>
          <a:xfrm>
            <a:off x="178496" y="4941168"/>
            <a:ext cx="8965504" cy="1628800"/>
          </a:xfrm>
          <a:prstGeom prst="cloudCallou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899592" y="522920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	Před mnoha a mnoha lety, žila v jednom městě, které se jmenovalo </a:t>
            </a:r>
            <a:r>
              <a:rPr lang="cs-CZ" dirty="0" err="1" smtClean="0">
                <a:latin typeface="Comic Sans MS" pitchFamily="66" charset="0"/>
              </a:rPr>
              <a:t>Stadtamhof</a:t>
            </a:r>
            <a:r>
              <a:rPr lang="cs-CZ" smtClean="0">
                <a:latin typeface="Comic Sans MS" pitchFamily="66" charset="0"/>
              </a:rPr>
              <a:t>, se </a:t>
            </a:r>
            <a:r>
              <a:rPr lang="cs-CZ" dirty="0" smtClean="0">
                <a:latin typeface="Comic Sans MS" pitchFamily="66" charset="0"/>
              </a:rPr>
              <a:t>svojí hodnou maminkou a tatínkem malá holčička Karolínka.</a:t>
            </a:r>
            <a:endParaRPr lang="cs-CZ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08720"/>
            <a:ext cx="25527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aoblený obdélník 12"/>
          <p:cNvSpPr/>
          <p:nvPr/>
        </p:nvSpPr>
        <p:spPr>
          <a:xfrm>
            <a:off x="179512" y="188640"/>
            <a:ext cx="8639944" cy="1728192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/>
          <p:nvPr/>
        </p:nvPicPr>
        <p:blipFill>
          <a:blip r:embed="rId3" cstate="print"/>
          <a:srcRect t="9216" r="-2645" b="31670"/>
          <a:stretch>
            <a:fillRect/>
          </a:stretch>
        </p:blipFill>
        <p:spPr bwMode="auto">
          <a:xfrm>
            <a:off x="6876256" y="3501008"/>
            <a:ext cx="187220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aoblený obdélník 5"/>
          <p:cNvSpPr/>
          <p:nvPr/>
        </p:nvSpPr>
        <p:spPr>
          <a:xfrm>
            <a:off x="539552" y="5373216"/>
            <a:ext cx="8280920" cy="1152128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83568" y="5380672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	Oba rodiče věřili v Boží lásku a dobrotu. Věřili, že je má Bůh moc rád, že je chrání a že všem, co v životě přichází, je s nimi. Tohle všechno se od svých rodičů mohla naučit i malá Karolínka. Uměla mít ráda, byla odvážná a věřila v Boží dobrotu.</a:t>
            </a:r>
          </a:p>
          <a:p>
            <a:endParaRPr lang="cs-CZ" dirty="0"/>
          </a:p>
        </p:txBody>
      </p:sp>
      <p:pic>
        <p:nvPicPr>
          <p:cNvPr id="7" name="Obrázek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060848"/>
            <a:ext cx="540060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rdce 7"/>
          <p:cNvSpPr/>
          <p:nvPr/>
        </p:nvSpPr>
        <p:spPr>
          <a:xfrm>
            <a:off x="6948264" y="2276872"/>
            <a:ext cx="1080120" cy="720080"/>
          </a:xfrm>
          <a:prstGeom prst="hear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Srdce 8"/>
          <p:cNvSpPr/>
          <p:nvPr/>
        </p:nvSpPr>
        <p:spPr>
          <a:xfrm>
            <a:off x="7524328" y="2420888"/>
            <a:ext cx="936104" cy="648072"/>
          </a:xfrm>
          <a:prstGeom prst="hear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Srdce 9"/>
          <p:cNvSpPr/>
          <p:nvPr/>
        </p:nvSpPr>
        <p:spPr>
          <a:xfrm>
            <a:off x="7452320" y="2780928"/>
            <a:ext cx="440432" cy="351656"/>
          </a:xfrm>
          <a:prstGeom prst="hear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79512" y="18864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	Maminka byla šikovná hospodyně, která se vyznala v mnohých věcech a měla otevřené srdce pro všechny, kdo ji potřebovali a žádali o pomoc – pro všechny chudé, hladové i nemocné.</a:t>
            </a:r>
          </a:p>
          <a:p>
            <a:pPr algn="just"/>
            <a:r>
              <a:rPr lang="cs-CZ" dirty="0" smtClean="0">
                <a:latin typeface="Comic Sans MS" pitchFamily="66" charset="0"/>
              </a:rPr>
              <a:t>	Tatínek byl zase šikovný a uznávaný lodní mistr. Dokázal bezpečně řídit loď po Dunaji za každého počasí. Ať svítilo sluníčko, foukal silný vítr nebo byla bouřka.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ový popisek 2"/>
          <p:cNvSpPr/>
          <p:nvPr/>
        </p:nvSpPr>
        <p:spPr>
          <a:xfrm>
            <a:off x="179512" y="4581128"/>
            <a:ext cx="8208912" cy="2016224"/>
          </a:xfrm>
          <a:prstGeom prst="wedgeRoundRectCallou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51520" y="4581128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	Když trochu povyrostla, objevila ve svém srdci touhu, že by to, co se naučila od svých rodičů, chtěla předávat i dalším dětem. Chtěla je učit žít a věřit v Boží dobrotu.</a:t>
            </a:r>
          </a:p>
          <a:p>
            <a:pPr algn="just"/>
            <a:r>
              <a:rPr lang="cs-CZ" dirty="0" smtClean="0">
                <a:latin typeface="Comic Sans MS" pitchFamily="66" charset="0"/>
              </a:rPr>
              <a:t>	Proto se stala učitelkou. Učila děti číst, psát a počítat, vyprávěla jim o velikém světě plném lidí a učila je také o Boží lásce.</a:t>
            </a:r>
          </a:p>
          <a:p>
            <a:pPr algn="just"/>
            <a:r>
              <a:rPr lang="cs-CZ" dirty="0" smtClean="0">
                <a:latin typeface="Comic Sans MS" pitchFamily="66" charset="0"/>
              </a:rPr>
              <a:t>	Měla ráda Pána Ježíše a rozhodla se, že chce žít jen pro něho. Chtěla pomáhat všude tam, kde ji potřebuje a kam ji pošle. </a:t>
            </a:r>
            <a:endParaRPr lang="cs-CZ" dirty="0">
              <a:latin typeface="Comic Sans MS" pitchFamily="66" charset="0"/>
            </a:endParaRPr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691276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/>
          <p:nvPr/>
        </p:nvPicPr>
        <p:blipFill>
          <a:blip r:embed="rId3" cstate="print"/>
          <a:srcRect t="24476" b="17165"/>
          <a:stretch>
            <a:fillRect/>
          </a:stretch>
        </p:blipFill>
        <p:spPr bwMode="auto">
          <a:xfrm>
            <a:off x="7117293" y="3284984"/>
            <a:ext cx="2026707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unce 6"/>
          <p:cNvSpPr/>
          <p:nvPr/>
        </p:nvSpPr>
        <p:spPr>
          <a:xfrm>
            <a:off x="7452320" y="332656"/>
            <a:ext cx="1080120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Slunce 7"/>
          <p:cNvSpPr/>
          <p:nvPr/>
        </p:nvSpPr>
        <p:spPr>
          <a:xfrm>
            <a:off x="7884368" y="1340768"/>
            <a:ext cx="1080120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Slunce 8"/>
          <p:cNvSpPr/>
          <p:nvPr/>
        </p:nvSpPr>
        <p:spPr>
          <a:xfrm>
            <a:off x="7524328" y="2420888"/>
            <a:ext cx="1080120" cy="576064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:\človičci - obrázky\MRosa046.jpg"/>
          <p:cNvPicPr/>
          <p:nvPr/>
        </p:nvPicPr>
        <p:blipFill>
          <a:blip r:embed="rId2" cstate="print"/>
          <a:srcRect l="7705" t="28070" r="15084" b="26316"/>
          <a:stretch>
            <a:fillRect/>
          </a:stretch>
        </p:blipFill>
        <p:spPr bwMode="auto">
          <a:xfrm>
            <a:off x="7092280" y="2924944"/>
            <a:ext cx="205172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aoblený obdélníkový popisek 2"/>
          <p:cNvSpPr/>
          <p:nvPr/>
        </p:nvSpPr>
        <p:spPr>
          <a:xfrm>
            <a:off x="755576" y="4653136"/>
            <a:ext cx="7596336" cy="1944216"/>
          </a:xfrm>
          <a:prstGeom prst="wedgeRoundRectCallou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899592" y="4653136"/>
            <a:ext cx="7272808" cy="203132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	Z malé holčičky Karolínky se tak stala velká Matka Terezie. A protože na světe je hodně lidí, kteří Boha neznají, neví o jeho lásce ,,ke každému z nás“, nezůstala na tento úkol sama.</a:t>
            </a:r>
          </a:p>
          <a:p>
            <a:pPr algn="just"/>
            <a:r>
              <a:rPr lang="cs-CZ" dirty="0" smtClean="0">
                <a:latin typeface="Comic Sans MS" pitchFamily="66" charset="0"/>
              </a:rPr>
              <a:t>	Začaly se k ní přidávat další dívky, které toužily po tom, co ona. Pomáhat chudým a potřebným. Postupně jich bylo víc a víc. Přicházely do mnohých měst a vesnic na celém světě a přišly také </a:t>
            </a:r>
            <a:r>
              <a:rPr lang="cs-CZ" smtClean="0">
                <a:latin typeface="Comic Sans MS" pitchFamily="66" charset="0"/>
              </a:rPr>
              <a:t>v roce 1883 </a:t>
            </a:r>
            <a:r>
              <a:rPr lang="cs-CZ" dirty="0" smtClean="0">
                <a:latin typeface="Comic Sans MS" pitchFamily="66" charset="0"/>
              </a:rPr>
              <a:t>k nám do Slavkova u Brna.</a:t>
            </a:r>
            <a:endParaRPr lang="cs-CZ" dirty="0">
              <a:latin typeface="Comic Sans MS" pitchFamily="66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6696744" cy="418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Mrak 5"/>
          <p:cNvSpPr/>
          <p:nvPr/>
        </p:nvSpPr>
        <p:spPr>
          <a:xfrm>
            <a:off x="7812360" y="260648"/>
            <a:ext cx="648072" cy="432048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Mrak 6"/>
          <p:cNvSpPr/>
          <p:nvPr/>
        </p:nvSpPr>
        <p:spPr>
          <a:xfrm>
            <a:off x="8316416" y="980728"/>
            <a:ext cx="648072" cy="43204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Mrak 7"/>
          <p:cNvSpPr/>
          <p:nvPr/>
        </p:nvSpPr>
        <p:spPr>
          <a:xfrm>
            <a:off x="7884368" y="1700808"/>
            <a:ext cx="648072" cy="432048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Mrak 8"/>
          <p:cNvSpPr/>
          <p:nvPr/>
        </p:nvSpPr>
        <p:spPr>
          <a:xfrm>
            <a:off x="8316416" y="2420888"/>
            <a:ext cx="648072" cy="43204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unce 3"/>
          <p:cNvSpPr/>
          <p:nvPr/>
        </p:nvSpPr>
        <p:spPr>
          <a:xfrm>
            <a:off x="1331640" y="908720"/>
            <a:ext cx="5832648" cy="4392488"/>
          </a:xfrm>
          <a:prstGeom prst="sun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987824" y="2348880"/>
            <a:ext cx="3168352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Konec</a:t>
            </a:r>
          </a:p>
          <a:p>
            <a:endParaRPr lang="cs-CZ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Mrak 4"/>
          <p:cNvSpPr/>
          <p:nvPr/>
        </p:nvSpPr>
        <p:spPr>
          <a:xfrm>
            <a:off x="4932040" y="404664"/>
            <a:ext cx="1368152" cy="7200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rak 5"/>
          <p:cNvSpPr/>
          <p:nvPr/>
        </p:nvSpPr>
        <p:spPr>
          <a:xfrm>
            <a:off x="7380312" y="2132856"/>
            <a:ext cx="1368152" cy="7200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Mrak 6"/>
          <p:cNvSpPr/>
          <p:nvPr/>
        </p:nvSpPr>
        <p:spPr>
          <a:xfrm>
            <a:off x="179512" y="188640"/>
            <a:ext cx="1368152" cy="720080"/>
          </a:xfrm>
          <a:prstGeom prst="cloud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Mrak 7"/>
          <p:cNvSpPr/>
          <p:nvPr/>
        </p:nvSpPr>
        <p:spPr>
          <a:xfrm>
            <a:off x="7452320" y="4005064"/>
            <a:ext cx="1368152" cy="720080"/>
          </a:xfrm>
          <a:prstGeom prst="cloud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Mrak 8"/>
          <p:cNvSpPr/>
          <p:nvPr/>
        </p:nvSpPr>
        <p:spPr>
          <a:xfrm>
            <a:off x="4788024" y="4797152"/>
            <a:ext cx="1368152" cy="720080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Mrak 9"/>
          <p:cNvSpPr/>
          <p:nvPr/>
        </p:nvSpPr>
        <p:spPr>
          <a:xfrm>
            <a:off x="251520" y="5733256"/>
            <a:ext cx="1368152" cy="720080"/>
          </a:xfrm>
          <a:prstGeom prst="cloud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Mrak 10"/>
          <p:cNvSpPr/>
          <p:nvPr/>
        </p:nvSpPr>
        <p:spPr>
          <a:xfrm>
            <a:off x="6876256" y="5661248"/>
            <a:ext cx="1368152" cy="720080"/>
          </a:xfrm>
          <a:prstGeom prst="cloud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Mrak 11"/>
          <p:cNvSpPr/>
          <p:nvPr/>
        </p:nvSpPr>
        <p:spPr>
          <a:xfrm>
            <a:off x="2555776" y="5589240"/>
            <a:ext cx="1368152" cy="7200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Mrak 12"/>
          <p:cNvSpPr/>
          <p:nvPr/>
        </p:nvSpPr>
        <p:spPr>
          <a:xfrm>
            <a:off x="395536" y="4005064"/>
            <a:ext cx="1368152" cy="7200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Mrak 13"/>
          <p:cNvSpPr/>
          <p:nvPr/>
        </p:nvSpPr>
        <p:spPr>
          <a:xfrm>
            <a:off x="7596336" y="260648"/>
            <a:ext cx="1368152" cy="720080"/>
          </a:xfrm>
          <a:prstGeom prst="cloud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Mrak 14"/>
          <p:cNvSpPr/>
          <p:nvPr/>
        </p:nvSpPr>
        <p:spPr>
          <a:xfrm>
            <a:off x="2339752" y="188640"/>
            <a:ext cx="1368152" cy="720080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Mrak 15"/>
          <p:cNvSpPr/>
          <p:nvPr/>
        </p:nvSpPr>
        <p:spPr>
          <a:xfrm>
            <a:off x="179512" y="1988840"/>
            <a:ext cx="1368152" cy="720080"/>
          </a:xfrm>
          <a:prstGeom prst="cloud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</Words>
  <Application>Microsoft Office PowerPoint</Application>
  <PresentationFormat>Předvádění na obrazovce (4:3)</PresentationFormat>
  <Paragraphs>12</Paragraphs>
  <Slides>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User</cp:lastModifiedBy>
  <cp:revision>22</cp:revision>
  <dcterms:created xsi:type="dcterms:W3CDTF">2014-08-06T07:57:13Z</dcterms:created>
  <dcterms:modified xsi:type="dcterms:W3CDTF">2014-12-28T20:02:21Z</dcterms:modified>
</cp:coreProperties>
</file>