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Nadpis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17" name="Podnadpis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 smtClean="0"/>
              <a:t>Klepnutím lze upravit styl předlohy podnadpisů.</a:t>
            </a:r>
            <a:endParaRPr kumimoji="0" lang="en-US"/>
          </a:p>
        </p:txBody>
      </p:sp>
      <p:sp>
        <p:nvSpPr>
          <p:cNvPr id="30" name="Zástupný symbol pro datum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F02D16-72DF-4708-B9B4-7ED888B165E0}" type="datetimeFigureOut">
              <a:rPr lang="cs-CZ" smtClean="0"/>
              <a:pPr/>
              <a:t>23.2.2015</a:t>
            </a:fld>
            <a:endParaRPr lang="cs-CZ"/>
          </a:p>
        </p:txBody>
      </p:sp>
      <p:sp>
        <p:nvSpPr>
          <p:cNvPr id="19" name="Zástupný symbol pro zápatí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27" name="Zástupný symbol pro číslo snímku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4E0E66-CF8F-4C26-A1C3-37DFD9DE3190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F02D16-72DF-4708-B9B4-7ED888B165E0}" type="datetimeFigureOut">
              <a:rPr lang="cs-CZ" smtClean="0"/>
              <a:pPr/>
              <a:t>23.2.2015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4E0E66-CF8F-4C26-A1C3-37DFD9DE3190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F02D16-72DF-4708-B9B4-7ED888B165E0}" type="datetimeFigureOut">
              <a:rPr lang="cs-CZ" smtClean="0"/>
              <a:pPr/>
              <a:t>23.2.2015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4E0E66-CF8F-4C26-A1C3-37DFD9DE3190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F02D16-72DF-4708-B9B4-7ED888B165E0}" type="datetimeFigureOut">
              <a:rPr lang="cs-CZ" smtClean="0"/>
              <a:pPr/>
              <a:t>23.2.2015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4E0E66-CF8F-4C26-A1C3-37DFD9DE3190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F02D16-72DF-4708-B9B4-7ED888B165E0}" type="datetimeFigureOut">
              <a:rPr lang="cs-CZ" smtClean="0"/>
              <a:pPr/>
              <a:t>23.2.2015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4E0E66-CF8F-4C26-A1C3-37DFD9DE3190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F02D16-72DF-4708-B9B4-7ED888B165E0}" type="datetimeFigureOut">
              <a:rPr lang="cs-CZ" smtClean="0"/>
              <a:pPr/>
              <a:t>23.2.2015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4E0E66-CF8F-4C26-A1C3-37DFD9DE3190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F02D16-72DF-4708-B9B4-7ED888B165E0}" type="datetimeFigureOut">
              <a:rPr lang="cs-CZ" smtClean="0"/>
              <a:pPr/>
              <a:t>23.2.2015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4E0E66-CF8F-4C26-A1C3-37DFD9DE3190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F02D16-72DF-4708-B9B4-7ED888B165E0}" type="datetimeFigureOut">
              <a:rPr lang="cs-CZ" smtClean="0"/>
              <a:pPr/>
              <a:t>23.2.2015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4E0E66-CF8F-4C26-A1C3-37DFD9DE3190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F02D16-72DF-4708-B9B4-7ED888B165E0}" type="datetimeFigureOut">
              <a:rPr lang="cs-CZ" smtClean="0"/>
              <a:pPr/>
              <a:t>23.2.2015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4E0E66-CF8F-4C26-A1C3-37DFD9DE3190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F02D16-72DF-4708-B9B4-7ED888B165E0}" type="datetimeFigureOut">
              <a:rPr lang="cs-CZ" smtClean="0"/>
              <a:pPr/>
              <a:t>23.2.2015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4E0E66-CF8F-4C26-A1C3-37DFD9DE3190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délník s odříznutým a zakulaceným jedním rohem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Pravoúhlý trojúhelník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F02D16-72DF-4708-B9B4-7ED888B165E0}" type="datetimeFigureOut">
              <a:rPr lang="cs-CZ" smtClean="0"/>
              <a:pPr/>
              <a:t>23.2.2015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224E0E66-CF8F-4C26-A1C3-37DFD9DE3190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cs-CZ" smtClean="0"/>
              <a:t>Klepnutím na ikonu přidáte obrázek.</a:t>
            </a:r>
            <a:endParaRPr kumimoji="0" lang="en-US" dirty="0"/>
          </a:p>
        </p:txBody>
      </p:sp>
      <p:sp>
        <p:nvSpPr>
          <p:cNvPr id="10" name="Volný tvar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Volný tvar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Volný tvar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Volný tvar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Zástupný symbol pro nadpis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0" name="Zástupný symbol pro text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  <a:p>
            <a:pPr lvl="1" eaLnBrk="1" latinLnBrk="0" hangingPunct="1"/>
            <a:r>
              <a:rPr kumimoji="0" lang="cs-CZ" smtClean="0"/>
              <a:t>Druhá úroveň</a:t>
            </a:r>
          </a:p>
          <a:p>
            <a:pPr lvl="2" eaLnBrk="1" latinLnBrk="0" hangingPunct="1"/>
            <a:r>
              <a:rPr kumimoji="0" lang="cs-CZ" smtClean="0"/>
              <a:t>Třetí úroveň</a:t>
            </a:r>
          </a:p>
          <a:p>
            <a:pPr lvl="3" eaLnBrk="1" latinLnBrk="0" hangingPunct="1"/>
            <a:r>
              <a:rPr kumimoji="0" lang="cs-CZ" smtClean="0"/>
              <a:t>Čtvrtá úroveň</a:t>
            </a:r>
          </a:p>
          <a:p>
            <a:pPr lvl="4" eaLnBrk="1" latinLnBrk="0" hangingPunct="1"/>
            <a:r>
              <a:rPr kumimoji="0" lang="cs-CZ" smtClean="0"/>
              <a:t>Pátá úroveň</a:t>
            </a:r>
            <a:endParaRPr kumimoji="0" lang="en-US"/>
          </a:p>
        </p:txBody>
      </p:sp>
      <p:sp>
        <p:nvSpPr>
          <p:cNvPr id="10" name="Zástupný symbol pro datum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2F02D16-72DF-4708-B9B4-7ED888B165E0}" type="datetimeFigureOut">
              <a:rPr lang="cs-CZ" smtClean="0"/>
              <a:pPr/>
              <a:t>23.2.2015</a:t>
            </a:fld>
            <a:endParaRPr lang="cs-CZ"/>
          </a:p>
        </p:txBody>
      </p:sp>
      <p:sp>
        <p:nvSpPr>
          <p:cNvPr id="22" name="Zástupný symbol pro zápatí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18" name="Zástupný symbol pro číslo snímku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224E0E66-CF8F-4C26-A1C3-37DFD9DE3190}" type="slidenum">
              <a:rPr lang="cs-CZ" smtClean="0"/>
              <a:pPr/>
              <a:t>‹#›</a:t>
            </a:fld>
            <a:endParaRPr lang="cs-CZ"/>
          </a:p>
        </p:txBody>
      </p:sp>
      <p:grpSp>
        <p:nvGrpSpPr>
          <p:cNvPr id="2" name="Skupina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Volný tvar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Volný tvar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/>
          <p:cNvSpPr txBox="1"/>
          <p:nvPr/>
        </p:nvSpPr>
        <p:spPr>
          <a:xfrm>
            <a:off x="827584" y="908720"/>
            <a:ext cx="7632848" cy="1323439"/>
          </a:xfrm>
          <a:prstGeom prst="rect">
            <a:avLst/>
          </a:prstGeom>
          <a:noFill/>
        </p:spPr>
        <p:txBody>
          <a:bodyPr wrap="square" rtlCol="0">
            <a:prstTxWarp prst="textDoubleWave1">
              <a:avLst/>
            </a:prstTxWarp>
            <a:spAutoFit/>
          </a:bodyPr>
          <a:lstStyle/>
          <a:p>
            <a:r>
              <a:rPr lang="cs-CZ" sz="8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Svatý Augustin</a:t>
            </a:r>
            <a:endParaRPr lang="cs-CZ" sz="8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5" name="TextovéPole 4"/>
          <p:cNvSpPr txBox="1"/>
          <p:nvPr/>
        </p:nvSpPr>
        <p:spPr>
          <a:xfrm>
            <a:off x="4427984" y="6093296"/>
            <a:ext cx="4716016" cy="595228"/>
          </a:xfrm>
          <a:prstGeom prst="rect">
            <a:avLst/>
          </a:prstGeom>
          <a:noFill/>
        </p:spPr>
        <p:txBody>
          <a:bodyPr wrap="square" rtlCol="0">
            <a:prstTxWarp prst="textInflateBottom">
              <a:avLst/>
            </a:prstTxWarp>
            <a:spAutoFit/>
          </a:bodyPr>
          <a:lstStyle/>
          <a:p>
            <a:r>
              <a:rPr lang="cs-CZ" sz="28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…a jeho cesta ke světlu…</a:t>
            </a:r>
            <a:endParaRPr lang="cs-CZ" sz="2800" b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</a:effectLst>
            </a:endParaRPr>
          </a:p>
        </p:txBody>
      </p:sp>
      <p:pic>
        <p:nvPicPr>
          <p:cNvPr id="6" name="Obrázek 5"/>
          <p:cNvPicPr/>
          <p:nvPr/>
        </p:nvPicPr>
        <p:blipFill>
          <a:blip r:embed="rId2" cstate="print">
            <a:lum contrast="30000"/>
          </a:blip>
          <a:srcRect/>
          <a:stretch>
            <a:fillRect/>
          </a:stretch>
        </p:blipFill>
        <p:spPr bwMode="auto">
          <a:xfrm>
            <a:off x="3203848" y="2636912"/>
            <a:ext cx="2251789" cy="322600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 descr="H:\DCIM\104MSDCF\DSC00555.JPG"/>
          <p:cNvPicPr/>
          <p:nvPr/>
        </p:nvPicPr>
        <p:blipFill>
          <a:blip r:embed="rId2" cstate="print">
            <a:lum bright="-10000" contrast="40000"/>
          </a:blip>
          <a:srcRect/>
          <a:stretch>
            <a:fillRect/>
          </a:stretch>
        </p:blipFill>
        <p:spPr bwMode="auto">
          <a:xfrm>
            <a:off x="1331640" y="764704"/>
            <a:ext cx="6624736" cy="6093296"/>
          </a:xfrm>
          <a:prstGeom prst="rect">
            <a:avLst/>
          </a:prstGeom>
          <a:ln>
            <a:noFill/>
          </a:ln>
          <a:effectLst>
            <a:glow rad="63500">
              <a:schemeClr val="accent6">
                <a:satMod val="175000"/>
                <a:alpha val="40000"/>
              </a:schemeClr>
            </a:glow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 descr="H:\DCIM\104MSDCF\DSC00556.JPG"/>
          <p:cNvPicPr/>
          <p:nvPr/>
        </p:nvPicPr>
        <p:blipFill>
          <a:blip r:embed="rId2" cstate="print">
            <a:lum bright="10000" contrast="30000"/>
          </a:blip>
          <a:srcRect t="3947" b="32895"/>
          <a:stretch>
            <a:fillRect/>
          </a:stretch>
        </p:blipFill>
        <p:spPr bwMode="auto">
          <a:xfrm>
            <a:off x="1043608" y="836712"/>
            <a:ext cx="6696744" cy="4248472"/>
          </a:xfrm>
          <a:prstGeom prst="rect">
            <a:avLst/>
          </a:prstGeom>
          <a:ln>
            <a:noFill/>
          </a:ln>
          <a:effectLst>
            <a:glow rad="139700">
              <a:schemeClr val="accent6">
                <a:satMod val="175000"/>
                <a:alpha val="40000"/>
              </a:schemeClr>
            </a:glow>
            <a:softEdge rad="112500"/>
          </a:effectLst>
        </p:spPr>
      </p:pic>
      <p:sp>
        <p:nvSpPr>
          <p:cNvPr id="3" name="TextovéPole 2"/>
          <p:cNvSpPr txBox="1"/>
          <p:nvPr/>
        </p:nvSpPr>
        <p:spPr>
          <a:xfrm>
            <a:off x="899592" y="5103674"/>
            <a:ext cx="748883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cs-CZ" dirty="0" smtClean="0">
                <a:latin typeface="Comic Sans MS" pitchFamily="66" charset="0"/>
              </a:rPr>
              <a:t>	V té době měl jsem u sebe ženu, s níž jsem nežil v zákonitém manželství, kterou si vyhledala má výstřední vášeň prosta vší opatrnosti.</a:t>
            </a:r>
          </a:p>
          <a:p>
            <a:pPr algn="just"/>
            <a:r>
              <a:rPr lang="cs-CZ" dirty="0" smtClean="0">
                <a:latin typeface="Comic Sans MS" pitchFamily="66" charset="0"/>
              </a:rPr>
              <a:t>	Tohoto zla jsem nezamítl z čisté lásky k Tobě, Bože srdce mého, neboť uměje milovat jen tělesnou krásu, neuměl jsem milovat Tebe…</a:t>
            </a:r>
            <a:endParaRPr lang="cs-CZ" dirty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 descr="H:\DCIM\104MSDCF\DSC00558.JPG"/>
          <p:cNvPicPr/>
          <p:nvPr/>
        </p:nvPicPr>
        <p:blipFill>
          <a:blip r:embed="rId2" cstate="print">
            <a:lum bright="20000" contrast="40000"/>
          </a:blip>
          <a:srcRect/>
          <a:stretch>
            <a:fillRect/>
          </a:stretch>
        </p:blipFill>
        <p:spPr bwMode="auto">
          <a:xfrm>
            <a:off x="1331640" y="980728"/>
            <a:ext cx="6264696" cy="41044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</p:pic>
      <p:sp>
        <p:nvSpPr>
          <p:cNvPr id="3" name="TextovéPole 2"/>
          <p:cNvSpPr txBox="1"/>
          <p:nvPr/>
        </p:nvSpPr>
        <p:spPr>
          <a:xfrm>
            <a:off x="467544" y="5517232"/>
            <a:ext cx="74168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>
                <a:latin typeface="Comic Sans MS" pitchFamily="66" charset="0"/>
              </a:rPr>
              <a:t>	V řečnické škole jsem byl mezi prvními a pyšně jsem se z toho těšil nadouvaje se hrdostí.</a:t>
            </a:r>
            <a:endParaRPr lang="cs-CZ" dirty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 descr="H:\DCIM\104MSDCF\DSC00559.JPG"/>
          <p:cNvPicPr/>
          <p:nvPr/>
        </p:nvPicPr>
        <p:blipFill>
          <a:blip r:embed="rId2" cstate="print">
            <a:lum bright="10000" contrast="30000"/>
          </a:blip>
          <a:srcRect t="4284" b="32702"/>
          <a:stretch>
            <a:fillRect/>
          </a:stretch>
        </p:blipFill>
        <p:spPr bwMode="auto">
          <a:xfrm>
            <a:off x="1331640" y="908720"/>
            <a:ext cx="6552728" cy="4392488"/>
          </a:xfrm>
          <a:prstGeom prst="rect">
            <a:avLst/>
          </a:prstGeom>
          <a:ln>
            <a:noFill/>
          </a:ln>
          <a:effectLst>
            <a:glow rad="228600">
              <a:schemeClr val="accent6">
                <a:satMod val="175000"/>
                <a:alpha val="40000"/>
              </a:schemeClr>
            </a:glow>
            <a:softEdge rad="112500"/>
          </a:effectLst>
        </p:spPr>
      </p:pic>
      <p:sp>
        <p:nvSpPr>
          <p:cNvPr id="3" name="TextovéPole 2"/>
          <p:cNvSpPr txBox="1"/>
          <p:nvPr/>
        </p:nvSpPr>
        <p:spPr>
          <a:xfrm>
            <a:off x="971600" y="5589240"/>
            <a:ext cx="73448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>
                <a:latin typeface="Comic Sans MS" pitchFamily="66" charset="0"/>
              </a:rPr>
              <a:t>	Nemiloval jsem Tebe a proti Tobě jsem hřešil a ze všech stran, mně hřešícímu, zaznívala pochvala: „ Výborně, </a:t>
            </a:r>
            <a:r>
              <a:rPr lang="cs-CZ" dirty="0" err="1" smtClean="0">
                <a:latin typeface="Comic Sans MS" pitchFamily="66" charset="0"/>
              </a:rPr>
              <a:t>Výborně</a:t>
            </a:r>
            <a:r>
              <a:rPr lang="cs-CZ" dirty="0" smtClean="0">
                <a:latin typeface="Comic Sans MS" pitchFamily="66" charset="0"/>
              </a:rPr>
              <a:t>!“</a:t>
            </a:r>
            <a:endParaRPr lang="cs-CZ" dirty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 descr="H:\DCIM\104MSDCF\DSC00562.JPG"/>
          <p:cNvPicPr/>
          <p:nvPr/>
        </p:nvPicPr>
        <p:blipFill>
          <a:blip r:embed="rId2" cstate="print">
            <a:lum bright="10000" contrast="30000"/>
          </a:blip>
          <a:srcRect l="1998" r="2091" b="30952"/>
          <a:stretch>
            <a:fillRect/>
          </a:stretch>
        </p:blipFill>
        <p:spPr bwMode="auto">
          <a:xfrm>
            <a:off x="467544" y="1052736"/>
            <a:ext cx="4104456" cy="5256584"/>
          </a:xfrm>
          <a:prstGeom prst="rect">
            <a:avLst/>
          </a:prstGeom>
          <a:ln>
            <a:noFill/>
          </a:ln>
          <a:effectLst>
            <a:glow rad="228600">
              <a:schemeClr val="accent6">
                <a:satMod val="175000"/>
                <a:alpha val="40000"/>
              </a:schemeClr>
            </a:glow>
            <a:softEdge rad="112500"/>
          </a:effectLst>
        </p:spPr>
      </p:pic>
      <p:sp>
        <p:nvSpPr>
          <p:cNvPr id="3" name="TextovéPole 2"/>
          <p:cNvSpPr txBox="1"/>
          <p:nvPr/>
        </p:nvSpPr>
        <p:spPr>
          <a:xfrm>
            <a:off x="4716016" y="2132856"/>
            <a:ext cx="3888432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cs-CZ" dirty="0" smtClean="0">
                <a:latin typeface="Comic Sans MS" pitchFamily="66" charset="0"/>
              </a:rPr>
              <a:t>	Z tajemné hlubiny mého rozjímání vynořila se všechna má nahromaděná bída před zrak mého srdce, propukla ohromná bouře, doprovázená nesmírným přívalem slzí. </a:t>
            </a:r>
          </a:p>
          <a:p>
            <a:pPr algn="just"/>
            <a:r>
              <a:rPr lang="cs-CZ" dirty="0" smtClean="0">
                <a:latin typeface="Comic Sans MS" pitchFamily="66" charset="0"/>
              </a:rPr>
              <a:t>	Vzlykal jsem v žalostném nářku: „ Jak dlouho ještě? Jak dlouho? Zítra? Opět zítra? Proč ne nyní?“</a:t>
            </a:r>
            <a:endParaRPr lang="cs-CZ" dirty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/>
          <p:cNvPicPr/>
          <p:nvPr/>
        </p:nvPicPr>
        <p:blipFill>
          <a:blip r:embed="rId2" cstate="print">
            <a:lum bright="10000" contrast="20000"/>
          </a:blip>
          <a:srcRect/>
          <a:stretch>
            <a:fillRect/>
          </a:stretch>
        </p:blipFill>
        <p:spPr bwMode="auto">
          <a:xfrm>
            <a:off x="395536" y="1124744"/>
            <a:ext cx="3888432" cy="5256584"/>
          </a:xfrm>
          <a:prstGeom prst="rect">
            <a:avLst/>
          </a:prstGeom>
          <a:ln>
            <a:noFill/>
          </a:ln>
          <a:effectLst>
            <a:glow rad="228600">
              <a:schemeClr val="accent6">
                <a:satMod val="175000"/>
                <a:alpha val="40000"/>
              </a:schemeClr>
            </a:glow>
            <a:softEdge rad="112500"/>
          </a:effectLst>
        </p:spPr>
      </p:pic>
      <p:sp>
        <p:nvSpPr>
          <p:cNvPr id="5" name="TextovéPole 4"/>
          <p:cNvSpPr txBox="1"/>
          <p:nvPr/>
        </p:nvSpPr>
        <p:spPr>
          <a:xfrm>
            <a:off x="4355976" y="3356992"/>
            <a:ext cx="52565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 smtClean="0">
                <a:latin typeface="Comic Sans MS" pitchFamily="66" charset="0"/>
              </a:rPr>
              <a:t>Svým slovem jsi zranil mé srdce</a:t>
            </a:r>
          </a:p>
          <a:p>
            <a:r>
              <a:rPr lang="cs-CZ" sz="2400" dirty="0" smtClean="0">
                <a:latin typeface="Comic Sans MS" pitchFamily="66" charset="0"/>
              </a:rPr>
              <a:t> 	a já tě miluji!</a:t>
            </a:r>
            <a:endParaRPr lang="cs-CZ" sz="2400" dirty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 descr="H:\DCIM\104MSDCF\DSC00564.JPG"/>
          <p:cNvPicPr/>
          <p:nvPr/>
        </p:nvPicPr>
        <p:blipFill>
          <a:blip r:embed="rId2" cstate="print">
            <a:lum bright="10000" contrast="20000"/>
          </a:blip>
          <a:srcRect/>
          <a:stretch>
            <a:fillRect/>
          </a:stretch>
        </p:blipFill>
        <p:spPr bwMode="auto">
          <a:xfrm>
            <a:off x="1403648" y="1196752"/>
            <a:ext cx="6336704" cy="3801375"/>
          </a:xfrm>
          <a:prstGeom prst="rect">
            <a:avLst/>
          </a:prstGeom>
          <a:ln>
            <a:noFill/>
          </a:ln>
          <a:effectLst>
            <a:glow rad="228600">
              <a:schemeClr val="accent6">
                <a:satMod val="175000"/>
                <a:alpha val="40000"/>
              </a:schemeClr>
            </a:glow>
            <a:softEdge rad="112500"/>
          </a:effectLst>
        </p:spPr>
      </p:pic>
      <p:sp>
        <p:nvSpPr>
          <p:cNvPr id="4" name="TextovéPole 3"/>
          <p:cNvSpPr txBox="1"/>
          <p:nvPr/>
        </p:nvSpPr>
        <p:spPr>
          <a:xfrm>
            <a:off x="755576" y="5103674"/>
            <a:ext cx="756084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cs-CZ" dirty="0" smtClean="0">
                <a:latin typeface="Comic Sans MS" pitchFamily="66" charset="0"/>
              </a:rPr>
              <a:t>	Když Svatý Augustin obdržel milost obrácení, vrátil se do Afriky, do svého domu. Spolu se svými přáteli, kteří se podobně jako on zasvětili Boží službě, žili v postech, na modlitbách a prokazovali milosrdné skutky. Ve dne i v noci rozjímali nad Božím zákonem.</a:t>
            </a:r>
          </a:p>
          <a:p>
            <a:pPr algn="just"/>
            <a:r>
              <a:rPr lang="cs-CZ" dirty="0" smtClean="0">
                <a:latin typeface="Comic Sans MS" pitchFamily="66" charset="0"/>
              </a:rPr>
              <a:t>	Avšak Bůh měl  s Augustinem další plány. Augustin se stal knězem a pak i biskupem.</a:t>
            </a:r>
            <a:endParaRPr lang="cs-CZ" dirty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 descr="H:\DCIM\104MSDCF\DSC00565.JPG"/>
          <p:cNvPicPr/>
          <p:nvPr/>
        </p:nvPicPr>
        <p:blipFill>
          <a:blip r:embed="rId2" cstate="print">
            <a:lum bright="10000" contrast="30000"/>
          </a:blip>
          <a:srcRect/>
          <a:stretch>
            <a:fillRect/>
          </a:stretch>
        </p:blipFill>
        <p:spPr bwMode="auto">
          <a:xfrm>
            <a:off x="539552" y="1196752"/>
            <a:ext cx="4320480" cy="5184576"/>
          </a:xfrm>
          <a:prstGeom prst="rect">
            <a:avLst/>
          </a:prstGeom>
          <a:ln>
            <a:noFill/>
          </a:ln>
          <a:effectLst>
            <a:glow rad="139700">
              <a:schemeClr val="accent6">
                <a:satMod val="175000"/>
                <a:alpha val="40000"/>
              </a:schemeClr>
            </a:glow>
            <a:softEdge rad="112500"/>
          </a:effectLst>
        </p:spPr>
      </p:pic>
      <p:sp>
        <p:nvSpPr>
          <p:cNvPr id="3" name="TextovéPole 2"/>
          <p:cNvSpPr txBox="1"/>
          <p:nvPr/>
        </p:nvSpPr>
        <p:spPr>
          <a:xfrm>
            <a:off x="4788024" y="2852936"/>
            <a:ext cx="410445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800" dirty="0" smtClean="0">
                <a:latin typeface="Comic Sans MS" pitchFamily="66" charset="0"/>
              </a:rPr>
              <a:t>Už jen Tebe miluji, </a:t>
            </a:r>
          </a:p>
          <a:p>
            <a:pPr algn="ctr"/>
            <a:r>
              <a:rPr lang="cs-CZ" sz="2800" dirty="0" smtClean="0">
                <a:latin typeface="Comic Sans MS" pitchFamily="66" charset="0"/>
              </a:rPr>
              <a:t>Tebe následuji, </a:t>
            </a:r>
          </a:p>
          <a:p>
            <a:pPr algn="ctr"/>
            <a:r>
              <a:rPr lang="cs-CZ" sz="2800" dirty="0" smtClean="0">
                <a:latin typeface="Comic Sans MS" pitchFamily="66" charset="0"/>
              </a:rPr>
              <a:t>Tebe jediného hledám!</a:t>
            </a:r>
            <a:endParaRPr lang="cs-CZ" sz="2800" dirty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ok">
  <a:themeElements>
    <a:clrScheme name="Tok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Tok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ok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120</TotalTime>
  <Words>28</Words>
  <Application>Microsoft Office PowerPoint</Application>
  <PresentationFormat>Předvádění na obrazovce (4:3)</PresentationFormat>
  <Paragraphs>15</Paragraphs>
  <Slides>9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9</vt:i4>
      </vt:variant>
    </vt:vector>
  </HeadingPairs>
  <TitlesOfParts>
    <vt:vector size="10" baseType="lpstr">
      <vt:lpstr>Tok</vt:lpstr>
      <vt:lpstr>Snímek 1</vt:lpstr>
      <vt:lpstr>Snímek 2</vt:lpstr>
      <vt:lpstr>Snímek 3</vt:lpstr>
      <vt:lpstr>Snímek 4</vt:lpstr>
      <vt:lpstr>Snímek 5</vt:lpstr>
      <vt:lpstr>Snímek 6</vt:lpstr>
      <vt:lpstr>Snímek 7</vt:lpstr>
      <vt:lpstr>Snímek 8</vt:lpstr>
      <vt:lpstr>Snímek 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Snímek 1</dc:title>
  <dc:creator>User</dc:creator>
  <cp:lastModifiedBy>User</cp:lastModifiedBy>
  <cp:revision>15</cp:revision>
  <dcterms:created xsi:type="dcterms:W3CDTF">2014-08-07T20:07:56Z</dcterms:created>
  <dcterms:modified xsi:type="dcterms:W3CDTF">2015-02-23T21:36:19Z</dcterms:modified>
</cp:coreProperties>
</file>